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46CAD-8603-444C-AED6-C7F249A16CB5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5E4BB-54A9-4218-9823-91B4E330D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5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E4BB-54A9-4218-9823-91B4E330D3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52F59C2-13C4-497D-A93E-527AFC2BCE5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FDF102F-46EE-4745-BA70-8951D9AFE9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696200" cy="1524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Stage 16: Flappy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353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Match blocks with the appropriate event handler</a:t>
            </a:r>
          </a:p>
          <a:p>
            <a:r>
              <a:rPr lang="en-US" sz="3600" dirty="0" smtClean="0"/>
              <a:t>Create a game using event handlers</a:t>
            </a:r>
          </a:p>
          <a:p>
            <a:r>
              <a:rPr lang="en-US" sz="3600" dirty="0" smtClean="0"/>
              <a:t>Share a creative artifact with other students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29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Big Event, what did we “program” the button click events to do?</a:t>
            </a:r>
          </a:p>
          <a:p>
            <a:r>
              <a:rPr lang="en-US" sz="2800" dirty="0" smtClean="0"/>
              <a:t>Now we’re going to add events to our coding. Specifically, we’re going to create an event for clicking the mouse and the bird hitting an object.</a:t>
            </a:r>
          </a:p>
          <a:p>
            <a:pPr lvl="1"/>
            <a:r>
              <a:rPr lang="en-US" sz="2400" dirty="0" smtClean="0"/>
              <a:t>In video game programming we call this kind of event collision detection; it lets us decide what to do when one thing collides with, or touches, another</a:t>
            </a:r>
          </a:p>
          <a:p>
            <a:pPr lvl="1"/>
            <a:r>
              <a:rPr lang="en-US" sz="2400" dirty="0" smtClean="0"/>
              <a:t>What kind of collision events have you seen in games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6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Login</a:t>
            </a:r>
          </a:p>
          <a:p>
            <a:pPr lvl="1"/>
            <a:r>
              <a:rPr lang="en-US" sz="2400" dirty="0"/>
              <a:t>Username: </a:t>
            </a:r>
            <a:r>
              <a:rPr lang="en-US" sz="2400" dirty="0" err="1"/>
              <a:t>bsmedia</a:t>
            </a:r>
            <a:endParaRPr lang="en-US" sz="2400" dirty="0"/>
          </a:p>
          <a:p>
            <a:pPr lvl="1"/>
            <a:r>
              <a:rPr lang="en-US" sz="2400" dirty="0"/>
              <a:t>Password:</a:t>
            </a:r>
          </a:p>
          <a:p>
            <a:pPr lvl="1"/>
            <a:r>
              <a:rPr lang="en-US" sz="2400" dirty="0"/>
              <a:t>Press Enter</a:t>
            </a:r>
          </a:p>
          <a:p>
            <a:r>
              <a:rPr lang="en-US" sz="3600" dirty="0" smtClean="0"/>
              <a:t>Open code.org icon to Mozilla Firefox</a:t>
            </a:r>
          </a:p>
          <a:p>
            <a:r>
              <a:rPr lang="en-US" sz="2800" dirty="0"/>
              <a:t>Login into code.org</a:t>
            </a:r>
          </a:p>
          <a:p>
            <a:r>
              <a:rPr lang="en-US" sz="2800" dirty="0"/>
              <a:t>Start Stage </a:t>
            </a:r>
            <a:r>
              <a:rPr lang="en-US" sz="2800" dirty="0" smtClean="0"/>
              <a:t>16 Flappy</a:t>
            </a:r>
            <a:endParaRPr lang="en-US" sz="2800" dirty="0"/>
          </a:p>
          <a:p>
            <a:r>
              <a:rPr lang="en-US" sz="2800" dirty="0" smtClean="0"/>
              <a:t>Remember to keep clicking to keep Flappy flying!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91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Computer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Finish Stage </a:t>
            </a:r>
            <a:r>
              <a:rPr lang="en-US" sz="3200" dirty="0" smtClean="0"/>
              <a:t>16 Flappy (Question 10)</a:t>
            </a:r>
            <a:endParaRPr lang="en-US" sz="3200" dirty="0"/>
          </a:p>
          <a:p>
            <a:r>
              <a:rPr lang="en-US" sz="3200" dirty="0" smtClean="0"/>
              <a:t>Make your own game unique then have a friend trade places with you and try each others game out</a:t>
            </a:r>
            <a:endParaRPr lang="en-US" sz="3200" dirty="0"/>
          </a:p>
          <a:p>
            <a:r>
              <a:rPr lang="en-US" sz="3200" dirty="0" smtClean="0"/>
              <a:t>Put name on Certificate – Print Certificate</a:t>
            </a:r>
          </a:p>
          <a:p>
            <a:r>
              <a:rPr lang="en-US" sz="3200" dirty="0" smtClean="0"/>
              <a:t>Stop </a:t>
            </a:r>
            <a:r>
              <a:rPr lang="en-US" sz="3200" dirty="0"/>
              <a:t>at Stage </a:t>
            </a:r>
            <a:r>
              <a:rPr lang="en-US" sz="3200" dirty="0" smtClean="0"/>
              <a:t>17 Play Lab: Create a Story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0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47</TotalTime>
  <Words>192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Stage 16: Flappy</vt:lpstr>
      <vt:lpstr>Objectives</vt:lpstr>
      <vt:lpstr>Introduction</vt:lpstr>
      <vt:lpstr>Computer Time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16: Flappy</dc:title>
  <dc:creator>Michael Mills</dc:creator>
  <cp:lastModifiedBy>emills</cp:lastModifiedBy>
  <cp:revision>17</cp:revision>
  <dcterms:created xsi:type="dcterms:W3CDTF">2015-04-21T00:04:46Z</dcterms:created>
  <dcterms:modified xsi:type="dcterms:W3CDTF">2015-04-21T13:18:42Z</dcterms:modified>
</cp:coreProperties>
</file>